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97" r:id="rId2"/>
    <p:sldId id="29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Chicken Little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Make the hard cover show 1/3 of the lower A-zone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87A8FA-0B3A-4B34-AF6D-DF5E0219C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074" y="3498208"/>
            <a:ext cx="6472579" cy="50585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Chicken Little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Chicken Little is a 24 round, 120 point, Comstock course of fire. There are 11 USPSA targets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either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outside the shooting area, heels against the most downrange fault line,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outside the shooting area, heels against the most downrange fault line.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0183631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192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2020-08-05T19:29:50Z</dcterms:modified>
  <cp:category>Shooting</cp:category>
</cp:coreProperties>
</file>

<file path=docProps/thumbnail.jpeg>
</file>